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/>
    <p:restoredTop sz="91497"/>
  </p:normalViewPr>
  <p:slideViewPr>
    <p:cSldViewPr snapToGrid="0">
      <p:cViewPr varScale="1">
        <p:scale>
          <a:sx n="110" d="100"/>
          <a:sy n="110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B05B9-1A0B-9629-DD74-61FE26B8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ADAC22-3FC6-2B26-4AAB-190650FB8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CDEB71-6A73-4B84-BFF8-A2297E80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0CBA9-A147-3441-A908-30E1E820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D07AA3-6F00-C8D7-73C5-61C24322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3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4B740-8A90-33C4-86A6-FFBC5805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9B6DAD-C61D-BB5B-850C-F0E3734E3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09637-53CE-005E-7BD9-8A336F16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0E996-934A-2EC6-114F-49769B0D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4D220A-398C-E83D-BAAD-0B2D1C2A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35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04CD0D-B14B-FBC0-E2EC-09EF40A54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44C012-558B-FDB0-A088-AE58E300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24EB2-DC67-BFD0-3F29-5FD0A0B1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AB031C-F3E3-4AF0-1A46-C6EB9F6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89ECE-6714-C6EC-6D8E-37A72327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61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75FDC-8E92-17F2-E7D1-D9FAA895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EA489-1925-454E-EE4F-58808343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971DF-5C92-48B3-7649-C0338F28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63432E-06FE-51E0-656F-FE75F15D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EECD5-FE90-408D-2FDA-286E4B3C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07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FF167-B972-F73F-6B95-4438A68F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9FA265-C574-8992-3AEE-73BE677F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01C99-FC7F-73BF-19C4-8894AEF0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BF8F8-AAFD-2844-DCF2-E3E1EF46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7A8E59-8D87-7A6B-9BE9-4C56F192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9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974E2-DF03-292E-1944-E317876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9D7D1D-162C-314F-BB95-216045070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B75DE6-3A31-DF60-8550-1A68F1146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5284E1-8624-CFE9-0BEB-312F05A4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C7AC9E-4462-AE0F-54AA-4AC45FA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025297-E555-D740-FC50-18D2F1BB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88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8ADA3-00CE-8A8D-0840-67EAE760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7C1683-FBFC-2935-2844-A488C7DD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704B9F-BAAE-102D-11C7-0C6AE03B7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51D209-9D48-C43F-71C4-1633C3A1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701E02-A0DE-E768-82FD-6DEDC9FF1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F4C8A61-9A16-8EE7-75FE-16A97FCB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F685F42-07AE-4790-A157-FCAAB019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723C22-E39C-426C-5581-93CAEB97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63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62922-5526-CABF-D045-E08929D0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6A9547-6556-8669-0D9F-3DAAA861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D5450B-8C87-0400-84CC-6FC67A0B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9EA7FD-56F3-2230-40AF-EF580456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10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4F0E66-4F83-A001-750F-C182C478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67FB4A-CB87-B4E1-D6B8-E7CC9866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C3ACF7-F915-DC3A-2136-C08ABEB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8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C665D-29B1-DBA9-475F-CA2B59F0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3359E-9542-0958-926C-0C3519D5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3A533B-34F8-2D51-2715-E6D1E8879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CC0D59-9055-5847-F8D9-A743685C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C94482-DC4E-1B17-A22F-2099412C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809C4A-C11B-7DFF-3486-B5195C72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0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D1286-6DDA-676F-B197-974A5D47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827465-FC1A-4DD8-4C30-9FBE9CE6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836B07-FD9C-D65E-8A6D-03EB222DA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4E8EB9-EF99-D659-E56A-3BD75FA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3A9D33-493C-1052-6330-C5106B61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8C0E86-8138-0DEA-0A75-7F7D536C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8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AC827A-09B0-5656-2008-E9B36202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F1F0D5-08D2-810B-A740-CBB568205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3C438-945D-0FC6-FB6E-C5036EB59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9607-A658-E94C-BE05-3D1406FEBBB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200F4-9AA8-232D-7051-7CB52E6FA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D18D77-F574-B38D-41B7-25ADAE2B2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588F-EBEE-0242-8EE6-1065E18FC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1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o 5">
            <a:extLst>
              <a:ext uri="{FF2B5EF4-FFF2-40B4-BE49-F238E27FC236}">
                <a16:creationId xmlns:a16="http://schemas.microsoft.com/office/drawing/2014/main" id="{4CD2DEFA-777B-1847-6EFF-C7825AFB38A2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F43C826-DD0B-7F0C-FE65-4DA854613B30}"/>
              </a:ext>
            </a:extLst>
          </p:cNvPr>
          <p:cNvSpPr/>
          <p:nvPr/>
        </p:nvSpPr>
        <p:spPr>
          <a:xfrm>
            <a:off x="625422" y="5993751"/>
            <a:ext cx="3709039" cy="672885"/>
          </a:xfrm>
          <a:prstGeom prst="round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b="1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b="1" dirty="0">
              <a:solidFill>
                <a:schemeClr val="tx1"/>
              </a:solidFill>
              <a:cs typeface="Poppins" pitchFamily="2" charset="77"/>
            </a:endParaRPr>
          </a:p>
          <a:p>
            <a:pPr algn="just"/>
            <a:r>
              <a:rPr lang="it-IT" sz="1400" b="1" dirty="0">
                <a:solidFill>
                  <a:schemeClr val="tx1"/>
                </a:solidFill>
              </a:rPr>
              <a:t>Prezzi da concordare in base alla durata del servizio e alla grandezza dello stand.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C0BAA3-D7EC-7788-FF2A-0BB43BBD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F7FE18E-A4A0-753D-E5FE-549C77891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48244B6-6F3C-6EE7-E9E3-70AFD2E850ED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9210171-EAC9-95FC-1629-F6CD553A8C4F}"/>
              </a:ext>
            </a:extLst>
          </p:cNvPr>
          <p:cNvSpPr txBox="1">
            <a:spLocks/>
          </p:cNvSpPr>
          <p:nvPr/>
        </p:nvSpPr>
        <p:spPr>
          <a:xfrm>
            <a:off x="544723" y="320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Poppins" pitchFamily="2" charset="77"/>
                <a:cs typeface="Poppins" pitchFamily="2" charset="77"/>
              </a:rPr>
              <a:t>COSA NON FAREI PER 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353F33-5D17-15E6-EA5D-C3164DF87370}"/>
              </a:ext>
            </a:extLst>
          </p:cNvPr>
          <p:cNvSpPr txBox="1"/>
          <p:nvPr/>
        </p:nvSpPr>
        <p:spPr>
          <a:xfrm>
            <a:off x="625421" y="1443841"/>
            <a:ext cx="3658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Fin dove sei disposto ad arrivare per vincere i premi più belli di sempre? Cosa sei disposto a fare? </a:t>
            </a:r>
          </a:p>
          <a:p>
            <a:r>
              <a:rPr lang="it-IT" sz="2000" dirty="0"/>
              <a:t>Un evento senza precedenti, dove inventiva, immaginazione e autoironia sono fondamentali!!</a:t>
            </a:r>
          </a:p>
          <a:p>
            <a:r>
              <a:rPr lang="it-IT" sz="2000" dirty="0"/>
              <a:t>Super i tuoi limiti per giocare con noi!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CC1772-0D52-DC26-5FDF-533AC9EBC7EA}"/>
              </a:ext>
            </a:extLst>
          </p:cNvPr>
          <p:cNvSpPr txBox="1"/>
          <p:nvPr/>
        </p:nvSpPr>
        <p:spPr>
          <a:xfrm>
            <a:off x="9043019" y="5334489"/>
            <a:ext cx="273019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Superare limiti, raggiungere obiettivi, estremo, giocare, adulti, sfide, premi.</a:t>
            </a:r>
          </a:p>
        </p:txBody>
      </p:sp>
      <p:pic>
        <p:nvPicPr>
          <p:cNvPr id="3" name="Immagine 2" descr="Immagine che contiene avventura, persona, aria aperta, Paracadutismo in tandem&#10;&#10;Descrizione generata automaticamente">
            <a:extLst>
              <a:ext uri="{FF2B5EF4-FFF2-40B4-BE49-F238E27FC236}">
                <a16:creationId xmlns:a16="http://schemas.microsoft.com/office/drawing/2014/main" id="{CE3F66F8-7966-5AA6-D86C-601EC499C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00" y="1504227"/>
            <a:ext cx="3111500" cy="2730500"/>
          </a:xfrm>
          <a:prstGeom prst="round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44D68CE-0679-E795-8AC5-511CF3D54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568" y="1864240"/>
            <a:ext cx="3869181" cy="2883164"/>
          </a:xfrm>
          <a:prstGeom prst="roundRect">
            <a:avLst/>
          </a:prstGeom>
        </p:spPr>
      </p:pic>
      <p:pic>
        <p:nvPicPr>
          <p:cNvPr id="18" name="Immagine 17" descr="Immagine che contiene vestiti, uomo, Viso umano, persona&#10;&#10;Descrizione generata automaticamente">
            <a:extLst>
              <a:ext uri="{FF2B5EF4-FFF2-40B4-BE49-F238E27FC236}">
                <a16:creationId xmlns:a16="http://schemas.microsoft.com/office/drawing/2014/main" id="{51DE15DA-3AC1-A403-0ADC-4AD99CB74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987" y="4562773"/>
            <a:ext cx="2969506" cy="1974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2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3</cp:revision>
  <dcterms:created xsi:type="dcterms:W3CDTF">2023-06-07T09:30:25Z</dcterms:created>
  <dcterms:modified xsi:type="dcterms:W3CDTF">2024-09-30T14:00:51Z</dcterms:modified>
</cp:coreProperties>
</file>